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26"/>
  </p:notesMasterIdLst>
  <p:sldIdLst>
    <p:sldId id="256" r:id="rId2"/>
    <p:sldId id="324" r:id="rId3"/>
    <p:sldId id="323" r:id="rId4"/>
    <p:sldId id="307" r:id="rId5"/>
    <p:sldId id="325" r:id="rId6"/>
    <p:sldId id="326" r:id="rId7"/>
    <p:sldId id="327" r:id="rId8"/>
    <p:sldId id="328" r:id="rId9"/>
    <p:sldId id="329" r:id="rId10"/>
    <p:sldId id="331" r:id="rId11"/>
    <p:sldId id="330" r:id="rId12"/>
    <p:sldId id="332" r:id="rId13"/>
    <p:sldId id="334" r:id="rId14"/>
    <p:sldId id="333" r:id="rId15"/>
    <p:sldId id="335" r:id="rId16"/>
    <p:sldId id="322" r:id="rId17"/>
    <p:sldId id="308" r:id="rId18"/>
    <p:sldId id="336" r:id="rId19"/>
    <p:sldId id="337" r:id="rId20"/>
    <p:sldId id="338" r:id="rId21"/>
    <p:sldId id="339" r:id="rId22"/>
    <p:sldId id="340" r:id="rId23"/>
    <p:sldId id="341" r:id="rId24"/>
    <p:sldId id="34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704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642" autoAdjust="0"/>
    <p:restoredTop sz="94709" autoAdjust="0"/>
  </p:normalViewPr>
  <p:slideViewPr>
    <p:cSldViewPr>
      <p:cViewPr varScale="1">
        <p:scale>
          <a:sx n="69" d="100"/>
          <a:sy n="69" d="100"/>
        </p:scale>
        <p:origin x="-20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35364B-1160-4743-9EF0-2DEF34EAC25F}" type="datetimeFigureOut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74A64B-0F77-4090-A40E-B9D17730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B81F-C347-4BEF-BFDF-29C42F48304A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055C-3B7A-4EDE-AE4A-72557BEF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02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93EE-CCFD-45BC-8DA0-4EC06DFB0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08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A678-5255-40F9-A370-047BED4E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03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AE0F-BA71-4D25-BC3C-0BFE49659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75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5D52-F546-47CC-A12F-C6D96F4B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54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F29E-8373-48DB-970A-80FD24CB1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970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24D2-2A63-4303-BA21-31F8CABF1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92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5791-206B-4160-AC5C-176C1C24C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53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1E6A-3874-403D-981D-5802B18DE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16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A670-7091-4ADE-9ABF-8EDC3F591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80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CF85-547F-492D-8CDE-4CFF3B5A8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27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FCE9AE-DA1D-436A-B47D-040130370933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19A2B5-CFC3-43F2-B60D-692A6471A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H:\ZVEREE\дюп картин\кт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788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71736" y="4143380"/>
            <a:ext cx="44662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Викторина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14290"/>
            <a:ext cx="7500990" cy="38034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«Я знаю Правила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пожарной безопасности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ои документы\Мои документы разное\Мои рисунки\спички\7a3d4fd7bcc2e64b995d72e68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428750"/>
            <a:ext cx="31670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ты увидел, что маленькие дети бросают в огонь бумагу, незнакомые предметы. аэрозольные упаковки, как ты должен поступить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2534" name="Group 63"/>
          <p:cNvGrpSpPr>
            <a:grpSpLocks/>
          </p:cNvGrpSpPr>
          <p:nvPr/>
        </p:nvGrpSpPr>
        <p:grpSpPr bwMode="auto">
          <a:xfrm>
            <a:off x="285750" y="4000500"/>
            <a:ext cx="8499475" cy="3143250"/>
            <a:chOff x="1152" y="1164"/>
            <a:chExt cx="3392" cy="2010"/>
          </a:xfrm>
        </p:grpSpPr>
        <p:grpSp>
          <p:nvGrpSpPr>
            <p:cNvPr id="22538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255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255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256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56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255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539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Остановлю, объясню, что это опасно</a:t>
                </a:r>
              </a:p>
            </p:txBody>
          </p:sp>
          <p:sp>
            <p:nvSpPr>
              <p:cNvPr id="2255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2539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22549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255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255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555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2551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Попытаюсь переключить внимание детей на другое занятие</a:t>
                </a:r>
              </a:p>
            </p:txBody>
          </p:sp>
          <p:sp>
            <p:nvSpPr>
              <p:cNvPr id="22552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2540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254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254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254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54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254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69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Пройду мимо</a:t>
                </a:r>
              </a:p>
            </p:txBody>
          </p:sp>
          <p:sp>
            <p:nvSpPr>
              <p:cNvPr id="2254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25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2535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ои документы\Мои документы разное\Мои рисунки\спички\7a3d4fd7bcc2e64b995d72e68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000250"/>
            <a:ext cx="31670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ты увидел, что маленькие дети бросают в огонь бумагу, незнакомые предметы. аэрозольные упаковки, как ты должен поступить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3558" name="Group 63"/>
          <p:cNvGrpSpPr>
            <a:grpSpLocks/>
          </p:cNvGrpSpPr>
          <p:nvPr/>
        </p:nvGrpSpPr>
        <p:grpSpPr bwMode="auto">
          <a:xfrm>
            <a:off x="285750" y="4786313"/>
            <a:ext cx="7208838" cy="2441575"/>
            <a:chOff x="1152" y="1164"/>
            <a:chExt cx="2877" cy="1561"/>
          </a:xfrm>
        </p:grpSpPr>
        <p:grpSp>
          <p:nvGrpSpPr>
            <p:cNvPr id="23562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3567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3568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3571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3573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3569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539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Остановлю, объясню, что это опасно</a:t>
                </a:r>
              </a:p>
            </p:txBody>
          </p:sp>
          <p:sp>
            <p:nvSpPr>
              <p:cNvPr id="23570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sp>
          <p:nvSpPr>
            <p:cNvPr id="23563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23564" name="Group 47"/>
            <p:cNvGrpSpPr>
              <a:grpSpLocks/>
            </p:cNvGrpSpPr>
            <p:nvPr/>
          </p:nvGrpSpPr>
          <p:grpSpPr bwMode="auto">
            <a:xfrm>
              <a:off x="1209" y="2344"/>
              <a:ext cx="254" cy="381"/>
              <a:chOff x="1209" y="1468"/>
              <a:chExt cx="254" cy="381"/>
            </a:xfrm>
          </p:grpSpPr>
          <p:sp>
            <p:nvSpPr>
              <p:cNvPr id="23565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3566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7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ru-RU" sz="3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559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643188"/>
            <a:ext cx="1711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4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идете вечером из школы и замечаете, что из подвала вашего дома идет дым, и из него выбегают дети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4581" name="Group 63"/>
          <p:cNvGrpSpPr>
            <a:grpSpLocks/>
          </p:cNvGrpSpPr>
          <p:nvPr/>
        </p:nvGrpSpPr>
        <p:grpSpPr bwMode="auto">
          <a:xfrm>
            <a:off x="285750" y="4071938"/>
            <a:ext cx="8409268" cy="3143250"/>
            <a:chOff x="1152" y="1164"/>
            <a:chExt cx="3356" cy="2010"/>
          </a:xfrm>
        </p:grpSpPr>
        <p:grpSp>
          <p:nvGrpSpPr>
            <p:cNvPr id="24588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460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460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461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461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460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47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Подойду  и спрошу, что там дымит</a:t>
                </a:r>
              </a:p>
            </p:txBody>
          </p:sp>
          <p:sp>
            <p:nvSpPr>
              <p:cNvPr id="2460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4589" name="Group 39"/>
            <p:cNvGrpSpPr>
              <a:grpSpLocks/>
            </p:cNvGrpSpPr>
            <p:nvPr/>
          </p:nvGrpSpPr>
          <p:grpSpPr bwMode="auto">
            <a:xfrm>
              <a:off x="1152" y="1740"/>
              <a:ext cx="3356" cy="469"/>
              <a:chOff x="1152" y="1440"/>
              <a:chExt cx="3356" cy="469"/>
            </a:xfrm>
          </p:grpSpPr>
          <p:sp>
            <p:nvSpPr>
              <p:cNvPr id="24599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1998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460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9"/>
                <a:chOff x="720" y="959"/>
                <a:chExt cx="987" cy="796"/>
              </a:xfrm>
            </p:grpSpPr>
            <p:sp>
              <p:nvSpPr>
                <p:cNvPr id="2460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4605" name="Oval 44"/>
                <p:cNvSpPr>
                  <a:spLocks noChangeArrowheads="1"/>
                </p:cNvSpPr>
                <p:nvPr/>
              </p:nvSpPr>
              <p:spPr bwMode="gray">
                <a:xfrm>
                  <a:off x="851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4601" name="Text Box 45"/>
              <p:cNvSpPr txBox="1">
                <a:spLocks noChangeArrowheads="1"/>
              </p:cNvSpPr>
              <p:nvPr/>
            </p:nvSpPr>
            <p:spPr bwMode="gray">
              <a:xfrm>
                <a:off x="1684" y="1604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Позвоню по телефону  </a:t>
                </a:r>
                <a:r>
                  <a:rPr lang="ru-RU" altLang="ru-RU" sz="2000" b="1" dirty="0" smtClean="0"/>
                  <a:t>101 или 112</a:t>
                </a:r>
                <a:endParaRPr lang="ru-RU" altLang="ru-RU" sz="2000" b="1" dirty="0"/>
              </a:p>
            </p:txBody>
          </p:sp>
          <p:sp>
            <p:nvSpPr>
              <p:cNvPr id="24602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4590" name="Group 47"/>
            <p:cNvGrpSpPr>
              <a:grpSpLocks/>
            </p:cNvGrpSpPr>
            <p:nvPr/>
          </p:nvGrpSpPr>
          <p:grpSpPr bwMode="auto">
            <a:xfrm>
              <a:off x="1152" y="2316"/>
              <a:ext cx="3278" cy="468"/>
              <a:chOff x="1152" y="1440"/>
              <a:chExt cx="3278" cy="468"/>
            </a:xfrm>
          </p:grpSpPr>
          <p:sp>
            <p:nvSpPr>
              <p:cNvPr id="2459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048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459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459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459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459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56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войду внутрь и посмотрю, что горит, потом  позвоню 01</a:t>
                </a:r>
              </a:p>
            </p:txBody>
          </p:sp>
          <p:sp>
            <p:nvSpPr>
              <p:cNvPr id="2459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459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458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 descr="http://im7-tub-ru.yandex.net/i?id=317928744-6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8587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AG00315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00250"/>
            <a:ext cx="889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0" descr="AG00315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14625"/>
            <a:ext cx="6429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идете вечером из школы и замечаете, что из подвала вашего дома идет дым, и из него выбегают дети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560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5605" name="Group 63"/>
          <p:cNvGrpSpPr>
            <a:grpSpLocks/>
          </p:cNvGrpSpPr>
          <p:nvPr/>
        </p:nvGrpSpPr>
        <p:grpSpPr bwMode="auto">
          <a:xfrm>
            <a:off x="285750" y="4044950"/>
            <a:ext cx="5072063" cy="3098800"/>
            <a:chOff x="1152" y="1192"/>
            <a:chExt cx="3392" cy="1982"/>
          </a:xfrm>
        </p:grpSpPr>
        <p:grpSp>
          <p:nvGrpSpPr>
            <p:cNvPr id="25612" name="Group 31"/>
            <p:cNvGrpSpPr>
              <a:grpSpLocks/>
            </p:cNvGrpSpPr>
            <p:nvPr/>
          </p:nvGrpSpPr>
          <p:grpSpPr bwMode="auto">
            <a:xfrm>
              <a:off x="1209" y="1192"/>
              <a:ext cx="254" cy="381"/>
              <a:chOff x="1209" y="1468"/>
              <a:chExt cx="254" cy="381"/>
            </a:xfrm>
          </p:grpSpPr>
          <p:sp>
            <p:nvSpPr>
              <p:cNvPr id="25625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5626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117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  <p:grpSp>
          <p:nvGrpSpPr>
            <p:cNvPr id="25613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25618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5619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562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59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562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5620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Позвоню по телефону  </a:t>
                </a:r>
                <a:r>
                  <a:rPr lang="ru-RU" altLang="ru-RU" sz="2000" b="1" dirty="0" smtClean="0"/>
                  <a:t>101 или 112</a:t>
                </a:r>
                <a:endParaRPr lang="ru-RU" altLang="ru-RU" sz="2000" b="1" dirty="0"/>
              </a:p>
            </p:txBody>
          </p:sp>
          <p:sp>
            <p:nvSpPr>
              <p:cNvPr id="25621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5614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25616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5617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5615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560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4" descr="http://im7-tub-ru.yandex.net/i?id=317928744-6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8587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AG00315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00250"/>
            <a:ext cx="889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AG00315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14625"/>
            <a:ext cx="6429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сидите дома и слушаете музыку. Через некоторое время из розетки, в которую вы включили компьютер , начинает идти дым, и она трещит. Вилка не вытаскивается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6629" name="Group 63"/>
          <p:cNvGrpSpPr>
            <a:grpSpLocks/>
          </p:cNvGrpSpPr>
          <p:nvPr/>
        </p:nvGrpSpPr>
        <p:grpSpPr bwMode="auto">
          <a:xfrm>
            <a:off x="285750" y="4000500"/>
            <a:ext cx="8499475" cy="3143250"/>
            <a:chOff x="1152" y="1164"/>
            <a:chExt cx="3392" cy="2010"/>
          </a:xfrm>
        </p:grpSpPr>
        <p:grpSp>
          <p:nvGrpSpPr>
            <p:cNvPr id="26634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6652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665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665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665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6654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50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взять отвертку и починить розетку</a:t>
                </a:r>
              </a:p>
            </p:txBody>
          </p:sp>
          <p:sp>
            <p:nvSpPr>
              <p:cNvPr id="2665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6635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26645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6646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6649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6651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6647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взять чайник с водой и залить дымящуюся розетку</a:t>
                </a:r>
              </a:p>
            </p:txBody>
          </p:sp>
          <p:sp>
            <p:nvSpPr>
              <p:cNvPr id="26648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6636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663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6639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6642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6644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6640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00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отключить электричество, обрезать провод</a:t>
                </a:r>
              </a:p>
            </p:txBody>
          </p:sp>
          <p:sp>
            <p:nvSpPr>
              <p:cNvPr id="26641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6637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6630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D:\Мои документы\Мои документы разное\Мои рисунки\спички\post-85270-1271078303_thum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0" t="19489" r="4930" b="26575"/>
          <a:stretch>
            <a:fillRect/>
          </a:stretch>
        </p:blipFill>
        <p:spPr bwMode="auto">
          <a:xfrm>
            <a:off x="3071813" y="1643063"/>
            <a:ext cx="26431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сидите дома и слушаете музыку. Через некоторое время из розетки, в которую вы включили компьютер , начинает идти дым, и она трещит. Вилка не вытаскивается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7653" name="Group 63"/>
          <p:cNvGrpSpPr>
            <a:grpSpLocks/>
          </p:cNvGrpSpPr>
          <p:nvPr/>
        </p:nvGrpSpPr>
        <p:grpSpPr bwMode="auto">
          <a:xfrm>
            <a:off x="214313" y="2786063"/>
            <a:ext cx="6927850" cy="3098800"/>
            <a:chOff x="1152" y="1192"/>
            <a:chExt cx="2765" cy="1982"/>
          </a:xfrm>
        </p:grpSpPr>
        <p:sp>
          <p:nvSpPr>
            <p:cNvPr id="27658" name="Oval 36"/>
            <p:cNvSpPr>
              <a:spLocks noChangeArrowheads="1"/>
            </p:cNvSpPr>
            <p:nvPr/>
          </p:nvSpPr>
          <p:spPr bwMode="gray">
            <a:xfrm>
              <a:off x="1209" y="1192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7659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27660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766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766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766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766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766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00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отключить электричество, обрезать провод</a:t>
                </a:r>
              </a:p>
            </p:txBody>
          </p:sp>
          <p:sp>
            <p:nvSpPr>
              <p:cNvPr id="2766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766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7654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786188"/>
            <a:ext cx="1711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D:\Мои документы\Мои документы разное\Мои рисунки\спички\post-85270-1271078303_thum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0" t="19489" r="4930" b="26575"/>
          <a:stretch>
            <a:fillRect/>
          </a:stretch>
        </p:blipFill>
        <p:spPr bwMode="auto">
          <a:xfrm>
            <a:off x="3071813" y="1643063"/>
            <a:ext cx="26431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Что запрещается делать при разведении костра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28677" name="Picture 7" descr="stixi-dlya-detej-pravila-pozharnoj-bezopasnosti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71625"/>
            <a:ext cx="30178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63"/>
          <p:cNvGrpSpPr>
            <a:grpSpLocks/>
          </p:cNvGrpSpPr>
          <p:nvPr/>
        </p:nvGrpSpPr>
        <p:grpSpPr bwMode="auto">
          <a:xfrm>
            <a:off x="285750" y="4143375"/>
            <a:ext cx="6927850" cy="3143250"/>
            <a:chOff x="1152" y="1164"/>
            <a:chExt cx="2765" cy="2010"/>
          </a:xfrm>
        </p:grpSpPr>
        <p:grpSp>
          <p:nvGrpSpPr>
            <p:cNvPr id="28681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28699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700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8703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8705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8701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40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Разводить костер возле </a:t>
                </a:r>
                <a:r>
                  <a:rPr lang="ru-RU" altLang="ru-RU" sz="2000" b="1" dirty="0" smtClean="0"/>
                  <a:t>воды </a:t>
                </a:r>
                <a:endParaRPr lang="ru-RU" altLang="ru-RU" sz="2000" b="1" dirty="0"/>
              </a:p>
            </p:txBody>
          </p:sp>
          <p:sp>
            <p:nvSpPr>
              <p:cNvPr id="28702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8682" name="Group 39"/>
            <p:cNvGrpSpPr>
              <a:grpSpLocks/>
            </p:cNvGrpSpPr>
            <p:nvPr/>
          </p:nvGrpSpPr>
          <p:grpSpPr bwMode="auto">
            <a:xfrm>
              <a:off x="1152" y="1740"/>
              <a:ext cx="2765" cy="468"/>
              <a:chOff x="1152" y="1440"/>
              <a:chExt cx="2765" cy="468"/>
            </a:xfrm>
          </p:grpSpPr>
          <p:sp>
            <p:nvSpPr>
              <p:cNvPr id="28692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693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8696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8698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8694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84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Разводить костер на торфяных болотах </a:t>
                </a:r>
              </a:p>
            </p:txBody>
          </p:sp>
          <p:sp>
            <p:nvSpPr>
              <p:cNvPr id="2869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8683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8685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686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8689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8691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8687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61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Использовать для костра сухостой </a:t>
                </a:r>
              </a:p>
            </p:txBody>
          </p:sp>
          <p:sp>
            <p:nvSpPr>
              <p:cNvPr id="28688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8684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8679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Что запрещается делать при разведении костра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29701" name="Picture 7" descr="stixi-dlya-detej-pravila-pozharnoj-bezopasnosti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71625"/>
            <a:ext cx="36782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Group 63"/>
          <p:cNvGrpSpPr>
            <a:grpSpLocks/>
          </p:cNvGrpSpPr>
          <p:nvPr/>
        </p:nvGrpSpPr>
        <p:grpSpPr bwMode="auto">
          <a:xfrm>
            <a:off x="285750" y="5000625"/>
            <a:ext cx="6643688" cy="2243138"/>
            <a:chOff x="1152" y="1740"/>
            <a:chExt cx="2765" cy="1434"/>
          </a:xfrm>
        </p:grpSpPr>
        <p:grpSp>
          <p:nvGrpSpPr>
            <p:cNvPr id="29706" name="Group 39"/>
            <p:cNvGrpSpPr>
              <a:grpSpLocks/>
            </p:cNvGrpSpPr>
            <p:nvPr/>
          </p:nvGrpSpPr>
          <p:grpSpPr bwMode="auto">
            <a:xfrm>
              <a:off x="1152" y="1740"/>
              <a:ext cx="2765" cy="468"/>
              <a:chOff x="1152" y="1440"/>
              <a:chExt cx="2765" cy="468"/>
            </a:xfrm>
          </p:grpSpPr>
          <p:sp>
            <p:nvSpPr>
              <p:cNvPr id="29711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9712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9715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9717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9713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84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Разводить костер на торфяных болотах </a:t>
                </a:r>
              </a:p>
            </p:txBody>
          </p:sp>
          <p:sp>
            <p:nvSpPr>
              <p:cNvPr id="29714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9707" name="Group 47"/>
            <p:cNvGrpSpPr>
              <a:grpSpLocks/>
            </p:cNvGrpSpPr>
            <p:nvPr/>
          </p:nvGrpSpPr>
          <p:grpSpPr bwMode="auto">
            <a:xfrm>
              <a:off x="1209" y="2344"/>
              <a:ext cx="254" cy="381"/>
              <a:chOff x="1209" y="1468"/>
              <a:chExt cx="254" cy="381"/>
            </a:xfrm>
          </p:grpSpPr>
          <p:sp>
            <p:nvSpPr>
              <p:cNvPr id="29709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9710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157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29708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9703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14813"/>
            <a:ext cx="1711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3" descr="Рисунок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00375"/>
            <a:ext cx="7397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Если на вас загорелась одежда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0725" name="Group 63"/>
          <p:cNvGrpSpPr>
            <a:grpSpLocks/>
          </p:cNvGrpSpPr>
          <p:nvPr/>
        </p:nvGrpSpPr>
        <p:grpSpPr bwMode="auto">
          <a:xfrm>
            <a:off x="285750" y="4000500"/>
            <a:ext cx="8499475" cy="3143250"/>
            <a:chOff x="1152" y="1164"/>
            <a:chExt cx="3392" cy="2010"/>
          </a:xfrm>
        </p:grpSpPr>
        <p:grpSp>
          <p:nvGrpSpPr>
            <p:cNvPr id="30730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30748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0749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0752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54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0750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20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 dirty="0"/>
                  <a:t>Остановитесь, </a:t>
                </a:r>
                <a:r>
                  <a:rPr lang="ru-RU" altLang="ru-RU" b="1" dirty="0" smtClean="0"/>
                  <a:t>падайте и катитесь</a:t>
                </a:r>
                <a:r>
                  <a:rPr lang="ru-RU" altLang="ru-RU" b="1" dirty="0"/>
                  <a:t>, сбивая пламя</a:t>
                </a:r>
              </a:p>
            </p:txBody>
          </p:sp>
          <p:sp>
            <p:nvSpPr>
              <p:cNvPr id="30751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30731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30741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0742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0745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47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0743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Побежите и постараетесь сорвать одежду</a:t>
                </a:r>
              </a:p>
            </p:txBody>
          </p:sp>
          <p:sp>
            <p:nvSpPr>
              <p:cNvPr id="30744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0732" name="Group 47"/>
            <p:cNvGrpSpPr>
              <a:grpSpLocks/>
            </p:cNvGrpSpPr>
            <p:nvPr/>
          </p:nvGrpSpPr>
          <p:grpSpPr bwMode="auto">
            <a:xfrm>
              <a:off x="1152" y="2316"/>
              <a:ext cx="3307" cy="468"/>
              <a:chOff x="1152" y="1440"/>
              <a:chExt cx="3307" cy="468"/>
            </a:xfrm>
          </p:grpSpPr>
          <p:sp>
            <p:nvSpPr>
              <p:cNvPr id="30734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077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0735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0738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40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0736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5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Завернетесь в одеяло или обмотаетесь плотной тканью</a:t>
                </a:r>
              </a:p>
            </p:txBody>
          </p:sp>
          <p:sp>
            <p:nvSpPr>
              <p:cNvPr id="30737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0733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072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 descr="http://0-50.ru/images/foto/3948_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Если на вас загорелась одежда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1749" name="Group 63"/>
          <p:cNvGrpSpPr>
            <a:grpSpLocks/>
          </p:cNvGrpSpPr>
          <p:nvPr/>
        </p:nvGrpSpPr>
        <p:grpSpPr bwMode="auto">
          <a:xfrm>
            <a:off x="357188" y="4857750"/>
            <a:ext cx="7208837" cy="1341438"/>
            <a:chOff x="1152" y="1164"/>
            <a:chExt cx="2877" cy="858"/>
          </a:xfrm>
        </p:grpSpPr>
        <p:grpSp>
          <p:nvGrpSpPr>
            <p:cNvPr id="31754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3175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175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176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176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175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20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 dirty="0"/>
                  <a:t>Остановитесь, </a:t>
                </a:r>
                <a:r>
                  <a:rPr lang="ru-RU" altLang="ru-RU" b="1" dirty="0" smtClean="0"/>
                  <a:t>падайте </a:t>
                </a:r>
                <a:r>
                  <a:rPr lang="ru-RU" altLang="ru-RU" b="1" dirty="0"/>
                  <a:t>и </a:t>
                </a:r>
                <a:r>
                  <a:rPr lang="ru-RU" altLang="ru-RU" b="1" dirty="0" smtClean="0"/>
                  <a:t>катитесь</a:t>
                </a:r>
                <a:r>
                  <a:rPr lang="ru-RU" altLang="ru-RU" b="1" dirty="0"/>
                  <a:t>, сбивая пламя</a:t>
                </a:r>
              </a:p>
            </p:txBody>
          </p:sp>
          <p:sp>
            <p:nvSpPr>
              <p:cNvPr id="3175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sp>
          <p:nvSpPr>
            <p:cNvPr id="31755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1750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857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 descr="http://0-50.ru/images/foto/3948_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загорелась электропроводка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4341" name="Group 63"/>
          <p:cNvGrpSpPr>
            <a:grpSpLocks/>
          </p:cNvGrpSpPr>
          <p:nvPr/>
        </p:nvGrpSpPr>
        <p:grpSpPr bwMode="auto">
          <a:xfrm>
            <a:off x="285750" y="4143375"/>
            <a:ext cx="7429500" cy="3143250"/>
            <a:chOff x="1152" y="1164"/>
            <a:chExt cx="2965" cy="2010"/>
          </a:xfrm>
        </p:grpSpPr>
        <p:grpSp>
          <p:nvGrpSpPr>
            <p:cNvPr id="14346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4364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65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4368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4370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66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91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Буду тушить водой</a:t>
                </a:r>
              </a:p>
            </p:txBody>
          </p:sp>
          <p:sp>
            <p:nvSpPr>
              <p:cNvPr id="14367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4347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4357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58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4361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4363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59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35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Обесточу электросеть, затем приступаю к тушению</a:t>
                </a:r>
              </a:p>
            </p:txBody>
          </p:sp>
          <p:sp>
            <p:nvSpPr>
              <p:cNvPr id="1436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4348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4350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51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4354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4356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5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1435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4349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434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http://www.uvsiz.spb.ru/_Img/_Plakats/Electr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9" b="6670"/>
          <a:stretch>
            <a:fillRect/>
          </a:stretch>
        </p:blipFill>
        <p:spPr bwMode="auto">
          <a:xfrm>
            <a:off x="3214688" y="1571625"/>
            <a:ext cx="22574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716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Ты один дома, смотришь любимую передачу, и вдруг у тебя задымился телевизор. 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2773" name="Group 63"/>
          <p:cNvGrpSpPr>
            <a:grpSpLocks/>
          </p:cNvGrpSpPr>
          <p:nvPr/>
        </p:nvGrpSpPr>
        <p:grpSpPr bwMode="auto">
          <a:xfrm>
            <a:off x="285750" y="4000500"/>
            <a:ext cx="8642350" cy="3143250"/>
            <a:chOff x="1152" y="1164"/>
            <a:chExt cx="3449" cy="2010"/>
          </a:xfrm>
        </p:grpSpPr>
        <p:grpSp>
          <p:nvGrpSpPr>
            <p:cNvPr id="32778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3279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279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280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80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279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99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/>
                  <a:t>Залить телевизор водой</a:t>
                </a:r>
              </a:p>
            </p:txBody>
          </p:sp>
          <p:sp>
            <p:nvSpPr>
              <p:cNvPr id="3279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32779" name="Group 39"/>
            <p:cNvGrpSpPr>
              <a:grpSpLocks/>
            </p:cNvGrpSpPr>
            <p:nvPr/>
          </p:nvGrpSpPr>
          <p:grpSpPr bwMode="auto">
            <a:xfrm>
              <a:off x="1152" y="1712"/>
              <a:ext cx="3365" cy="496"/>
              <a:chOff x="1152" y="1412"/>
              <a:chExt cx="3365" cy="496"/>
            </a:xfrm>
          </p:grpSpPr>
          <p:sp>
            <p:nvSpPr>
              <p:cNvPr id="32789" name="AutoShape 40"/>
              <p:cNvSpPr>
                <a:spLocks noChangeArrowheads="1"/>
              </p:cNvSpPr>
              <p:nvPr/>
            </p:nvSpPr>
            <p:spPr bwMode="gray">
              <a:xfrm>
                <a:off x="1382" y="1412"/>
                <a:ext cx="3105" cy="484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279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279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795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2791" name="Text Box 45"/>
              <p:cNvSpPr txBox="1">
                <a:spLocks noChangeArrowheads="1"/>
              </p:cNvSpPr>
              <p:nvPr/>
            </p:nvSpPr>
            <p:spPr bwMode="gray">
              <a:xfrm>
                <a:off x="1693" y="1412"/>
                <a:ext cx="2824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 dirty="0"/>
                  <a:t>Отключить ток, накинуть на телевизор плотную ткань, позвонить по телефону </a:t>
                </a:r>
                <a:r>
                  <a:rPr lang="ru-RU" altLang="ru-RU" sz="2000" b="1" dirty="0" smtClean="0"/>
                  <a:t>«101» или «112»</a:t>
                </a:r>
                <a:endParaRPr lang="ru-RU" altLang="ru-RU" sz="2000" b="1" dirty="0"/>
              </a:p>
            </p:txBody>
          </p:sp>
          <p:sp>
            <p:nvSpPr>
              <p:cNvPr id="32792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2780" name="Group 47"/>
            <p:cNvGrpSpPr>
              <a:grpSpLocks/>
            </p:cNvGrpSpPr>
            <p:nvPr/>
          </p:nvGrpSpPr>
          <p:grpSpPr bwMode="auto">
            <a:xfrm>
              <a:off x="1152" y="2316"/>
              <a:ext cx="3449" cy="468"/>
              <a:chOff x="1152" y="1440"/>
              <a:chExt cx="3449" cy="468"/>
            </a:xfrm>
          </p:grpSpPr>
          <p:sp>
            <p:nvSpPr>
              <p:cNvPr id="3278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219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278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278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78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278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86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Попытаться потушить, а если не получится, вызвать пожарных</a:t>
                </a:r>
              </a:p>
            </p:txBody>
          </p:sp>
          <p:sp>
            <p:nvSpPr>
              <p:cNvPr id="3278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278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2774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http://cache.gawker.com/assets/images/7/2011/09/shutterstock_29714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57313"/>
            <a:ext cx="311308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Ты один дома, смотришь любимую передачу, и вдруг у тебя задымился телевизор. 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3797" name="Group 63"/>
          <p:cNvGrpSpPr>
            <a:grpSpLocks/>
          </p:cNvGrpSpPr>
          <p:nvPr/>
        </p:nvGrpSpPr>
        <p:grpSpPr bwMode="auto">
          <a:xfrm>
            <a:off x="285750" y="4044950"/>
            <a:ext cx="8432800" cy="2433638"/>
            <a:chOff x="1152" y="1192"/>
            <a:chExt cx="3365" cy="1557"/>
          </a:xfrm>
        </p:grpSpPr>
        <p:sp>
          <p:nvSpPr>
            <p:cNvPr id="33802" name="Oval 36"/>
            <p:cNvSpPr>
              <a:spLocks noChangeArrowheads="1"/>
            </p:cNvSpPr>
            <p:nvPr/>
          </p:nvSpPr>
          <p:spPr bwMode="gray">
            <a:xfrm>
              <a:off x="1209" y="1192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33803" name="Group 39"/>
            <p:cNvGrpSpPr>
              <a:grpSpLocks/>
            </p:cNvGrpSpPr>
            <p:nvPr/>
          </p:nvGrpSpPr>
          <p:grpSpPr bwMode="auto">
            <a:xfrm>
              <a:off x="1152" y="1712"/>
              <a:ext cx="3365" cy="496"/>
              <a:chOff x="1152" y="1412"/>
              <a:chExt cx="3365" cy="496"/>
            </a:xfrm>
          </p:grpSpPr>
          <p:sp>
            <p:nvSpPr>
              <p:cNvPr id="33807" name="AutoShape 40"/>
              <p:cNvSpPr>
                <a:spLocks noChangeArrowheads="1"/>
              </p:cNvSpPr>
              <p:nvPr/>
            </p:nvSpPr>
            <p:spPr bwMode="gray">
              <a:xfrm>
                <a:off x="1382" y="1412"/>
                <a:ext cx="3105" cy="484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3808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3811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3813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3809" name="Text Box 45"/>
              <p:cNvSpPr txBox="1">
                <a:spLocks noChangeArrowheads="1"/>
              </p:cNvSpPr>
              <p:nvPr/>
            </p:nvSpPr>
            <p:spPr bwMode="gray">
              <a:xfrm>
                <a:off x="1693" y="1412"/>
                <a:ext cx="2824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 dirty="0"/>
                  <a:t>Отключить ток, накинуть на телевизор плотную ткань, позвонить по телефону </a:t>
                </a:r>
                <a:r>
                  <a:rPr lang="ru-RU" altLang="ru-RU" sz="2000" b="1" dirty="0" smtClean="0"/>
                  <a:t>«101»или «112»</a:t>
                </a:r>
                <a:endParaRPr lang="ru-RU" altLang="ru-RU" sz="2000" b="1" dirty="0"/>
              </a:p>
            </p:txBody>
          </p:sp>
          <p:sp>
            <p:nvSpPr>
              <p:cNvPr id="3381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3804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33805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3806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pic>
        <p:nvPicPr>
          <p:cNvPr id="33798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 descr="http://cache.gawker.com/assets/images/7/2011/09/shutterstock_29714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000250"/>
            <a:ext cx="31130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Каковы Ваши действия, если комната начала наполняться густым едким дымом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4821" name="Group 63"/>
          <p:cNvGrpSpPr>
            <a:grpSpLocks/>
          </p:cNvGrpSpPr>
          <p:nvPr/>
        </p:nvGrpSpPr>
        <p:grpSpPr bwMode="auto">
          <a:xfrm>
            <a:off x="214313" y="3929063"/>
            <a:ext cx="8642350" cy="3143250"/>
            <a:chOff x="1152" y="1164"/>
            <a:chExt cx="3449" cy="2010"/>
          </a:xfrm>
        </p:grpSpPr>
        <p:grpSp>
          <p:nvGrpSpPr>
            <p:cNvPr id="34827" name="Group 31"/>
            <p:cNvGrpSpPr>
              <a:grpSpLocks/>
            </p:cNvGrpSpPr>
            <p:nvPr/>
          </p:nvGrpSpPr>
          <p:grpSpPr bwMode="auto">
            <a:xfrm>
              <a:off x="1152" y="1164"/>
              <a:ext cx="2623" cy="468"/>
              <a:chOff x="1152" y="1440"/>
              <a:chExt cx="2623" cy="468"/>
            </a:xfrm>
          </p:grpSpPr>
          <p:sp>
            <p:nvSpPr>
              <p:cNvPr id="34845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196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4846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4849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4851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4847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99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/>
                  <a:t>Откроете окно, не закрыв дверь    </a:t>
                </a:r>
              </a:p>
            </p:txBody>
          </p:sp>
          <p:sp>
            <p:nvSpPr>
              <p:cNvPr id="34848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34828" name="Group 39"/>
            <p:cNvGrpSpPr>
              <a:grpSpLocks/>
            </p:cNvGrpSpPr>
            <p:nvPr/>
          </p:nvGrpSpPr>
          <p:grpSpPr bwMode="auto">
            <a:xfrm>
              <a:off x="1152" y="1712"/>
              <a:ext cx="3366" cy="496"/>
              <a:chOff x="1152" y="1412"/>
              <a:chExt cx="3366" cy="496"/>
            </a:xfrm>
          </p:grpSpPr>
          <p:sp>
            <p:nvSpPr>
              <p:cNvPr id="34838" name="AutoShape 40"/>
              <p:cNvSpPr>
                <a:spLocks noChangeArrowheads="1"/>
              </p:cNvSpPr>
              <p:nvPr/>
            </p:nvSpPr>
            <p:spPr bwMode="gray">
              <a:xfrm>
                <a:off x="1382" y="1412"/>
                <a:ext cx="2450" cy="457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4839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484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484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4840" name="Text Box 45"/>
              <p:cNvSpPr txBox="1">
                <a:spLocks noChangeArrowheads="1"/>
              </p:cNvSpPr>
              <p:nvPr/>
            </p:nvSpPr>
            <p:spPr bwMode="gray">
              <a:xfrm>
                <a:off x="1694" y="1549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Будете продвигаться к выходу   </a:t>
                </a:r>
              </a:p>
            </p:txBody>
          </p:sp>
          <p:sp>
            <p:nvSpPr>
              <p:cNvPr id="34841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4829" name="Group 47"/>
            <p:cNvGrpSpPr>
              <a:grpSpLocks/>
            </p:cNvGrpSpPr>
            <p:nvPr/>
          </p:nvGrpSpPr>
          <p:grpSpPr bwMode="auto">
            <a:xfrm>
              <a:off x="1152" y="2316"/>
              <a:ext cx="3449" cy="584"/>
              <a:chOff x="1152" y="1440"/>
              <a:chExt cx="3449" cy="584"/>
            </a:xfrm>
          </p:grpSpPr>
          <p:sp>
            <p:nvSpPr>
              <p:cNvPr id="34831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219" cy="549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4832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4835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4837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483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419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Закроете рот и нос мокрым носовым платком </a:t>
                </a:r>
              </a:p>
              <a:p>
                <a:r>
                  <a:rPr lang="ru-RU" altLang="ru-RU" sz="2000" b="1"/>
                  <a:t>и будете продвигаться к выходу, прижимаясь к полу</a:t>
                </a:r>
              </a:p>
            </p:txBody>
          </p:sp>
          <p:sp>
            <p:nvSpPr>
              <p:cNvPr id="3483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483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482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 descr="http://im0-tub-ru.yandex.net/i?id=482935904-05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85875"/>
            <a:ext cx="2714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D:\Мои документы\Мои документы разное\Мои рисунки\дети\aa0a79f17c1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500313"/>
            <a:ext cx="612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Каковы Ваши действия, если комната начала наполняться густым едким дымом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584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5845" name="Group 63"/>
          <p:cNvGrpSpPr>
            <a:grpSpLocks/>
          </p:cNvGrpSpPr>
          <p:nvPr/>
        </p:nvGrpSpPr>
        <p:grpSpPr bwMode="auto">
          <a:xfrm>
            <a:off x="0" y="2857500"/>
            <a:ext cx="7858125" cy="3098800"/>
            <a:chOff x="1152" y="1192"/>
            <a:chExt cx="3136" cy="1982"/>
          </a:xfrm>
        </p:grpSpPr>
        <p:grpSp>
          <p:nvGrpSpPr>
            <p:cNvPr id="35851" name="Group 31"/>
            <p:cNvGrpSpPr>
              <a:grpSpLocks/>
            </p:cNvGrpSpPr>
            <p:nvPr/>
          </p:nvGrpSpPr>
          <p:grpSpPr bwMode="auto">
            <a:xfrm>
              <a:off x="1209" y="1192"/>
              <a:ext cx="432" cy="404"/>
              <a:chOff x="1209" y="1468"/>
              <a:chExt cx="432" cy="404"/>
            </a:xfrm>
          </p:grpSpPr>
          <p:sp>
            <p:nvSpPr>
              <p:cNvPr id="35862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5863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sp>
          <p:nvSpPr>
            <p:cNvPr id="35852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35853" name="Group 47"/>
            <p:cNvGrpSpPr>
              <a:grpSpLocks/>
            </p:cNvGrpSpPr>
            <p:nvPr/>
          </p:nvGrpSpPr>
          <p:grpSpPr bwMode="auto">
            <a:xfrm>
              <a:off x="1152" y="2316"/>
              <a:ext cx="3136" cy="584"/>
              <a:chOff x="1152" y="1440"/>
              <a:chExt cx="3136" cy="584"/>
            </a:xfrm>
          </p:grpSpPr>
          <p:sp>
            <p:nvSpPr>
              <p:cNvPr id="35855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906" cy="549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5856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5859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5861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5857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419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Закроете рот и нос мокрым носовым платком </a:t>
                </a:r>
              </a:p>
              <a:p>
                <a:r>
                  <a:rPr lang="ru-RU" altLang="ru-RU" sz="2000" b="1"/>
                  <a:t>и будете продвигаться к выходу, прижимаясь к полу</a:t>
                </a:r>
              </a:p>
            </p:txBody>
          </p:sp>
          <p:sp>
            <p:nvSpPr>
              <p:cNvPr id="35858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5854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584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1431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" descr="http://im0-tub-ru.yandex.net/i?id=482935904-05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85875"/>
            <a:ext cx="2714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" descr="http://pogkontrol.ru/blog/wp-content/uploads/2011/12/vladzt.ru_-e13243834793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285875"/>
            <a:ext cx="31432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H:\ZVEREE\дюп картин\кт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8788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7488" y="4143380"/>
            <a:ext cx="32767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Молодцы!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14290"/>
            <a:ext cx="7500990" cy="38034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«Соблюдайте Правила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пожарной безопасности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загорелась электропроводка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5365" name="Group 63"/>
          <p:cNvGrpSpPr>
            <a:grpSpLocks/>
          </p:cNvGrpSpPr>
          <p:nvPr/>
        </p:nvGrpSpPr>
        <p:grpSpPr bwMode="auto">
          <a:xfrm>
            <a:off x="142875" y="3759200"/>
            <a:ext cx="7429500" cy="3098800"/>
            <a:chOff x="1152" y="1192"/>
            <a:chExt cx="2965" cy="1982"/>
          </a:xfrm>
        </p:grpSpPr>
        <p:grpSp>
          <p:nvGrpSpPr>
            <p:cNvPr id="15370" name="Group 31"/>
            <p:cNvGrpSpPr>
              <a:grpSpLocks/>
            </p:cNvGrpSpPr>
            <p:nvPr/>
          </p:nvGrpSpPr>
          <p:grpSpPr bwMode="auto">
            <a:xfrm>
              <a:off x="1209" y="1192"/>
              <a:ext cx="585" cy="338"/>
              <a:chOff x="1209" y="1468"/>
              <a:chExt cx="585" cy="338"/>
            </a:xfrm>
          </p:grpSpPr>
          <p:sp>
            <p:nvSpPr>
              <p:cNvPr id="15383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5384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7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lang="ru-RU" altLang="ru-RU" sz="2000" b="1"/>
              </a:p>
            </p:txBody>
          </p:sp>
        </p:grpSp>
        <p:grpSp>
          <p:nvGrpSpPr>
            <p:cNvPr id="15371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5376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5377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5380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5382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5378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35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Обесточу электросеть, затем приступаю к тушению</a:t>
                </a:r>
              </a:p>
            </p:txBody>
          </p:sp>
          <p:sp>
            <p:nvSpPr>
              <p:cNvPr id="15379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5372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15374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537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5373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536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21431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3714750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http://www.uvsiz.spb.ru/_Img/_Plakats/Electr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9" b="6670"/>
          <a:stretch>
            <a:fillRect/>
          </a:stretch>
        </p:blipFill>
        <p:spPr bwMode="auto">
          <a:xfrm>
            <a:off x="3286125" y="1571625"/>
            <a:ext cx="22574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legaljuice.com/cooking%20pots%20pans%20stove%20utensils%20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00188"/>
            <a:ext cx="32146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при приготовлении пищи 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загорелся жир на сковородке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6390" name="Group 63"/>
          <p:cNvGrpSpPr>
            <a:grpSpLocks/>
          </p:cNvGrpSpPr>
          <p:nvPr/>
        </p:nvGrpSpPr>
        <p:grpSpPr bwMode="auto">
          <a:xfrm>
            <a:off x="285750" y="4143375"/>
            <a:ext cx="7429500" cy="3143250"/>
            <a:chOff x="1152" y="1164"/>
            <a:chExt cx="2965" cy="2010"/>
          </a:xfrm>
        </p:grpSpPr>
        <p:grpSp>
          <p:nvGrpSpPr>
            <p:cNvPr id="16395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641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641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641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641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6414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91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Буду тушить водой</a:t>
                </a:r>
              </a:p>
            </p:txBody>
          </p:sp>
          <p:sp>
            <p:nvSpPr>
              <p:cNvPr id="1641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6396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6406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6407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6409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6411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6408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6397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6399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6400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6403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6405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6401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93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Накрою сковородку мокрым полотенцем</a:t>
                </a:r>
              </a:p>
            </p:txBody>
          </p:sp>
          <p:sp>
            <p:nvSpPr>
              <p:cNvPr id="16402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6398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6391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Рисунок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43063"/>
            <a:ext cx="9286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Прямоугольник 38"/>
          <p:cNvSpPr>
            <a:spLocks noChangeArrowheads="1"/>
          </p:cNvSpPr>
          <p:nvPr/>
        </p:nvSpPr>
        <p:spPr bwMode="auto">
          <a:xfrm>
            <a:off x="1714500" y="5214938"/>
            <a:ext cx="585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tx2"/>
              </a:buClr>
              <a:buSzPct val="70000"/>
            </a:pPr>
            <a:r>
              <a:rPr lang="ru-RU" altLang="ru-RU" sz="2000" b="1"/>
              <a:t>Попытаюсь вынести горящую сковородку на улицу </a:t>
            </a:r>
          </a:p>
        </p:txBody>
      </p:sp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legaljuice.com/cooking%20pots%20pans%20stove%20utensils%20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785938"/>
            <a:ext cx="32146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при приготовлении пищи 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загорелся жир на сковородке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7414" name="Group 63"/>
          <p:cNvGrpSpPr>
            <a:grpSpLocks/>
          </p:cNvGrpSpPr>
          <p:nvPr/>
        </p:nvGrpSpPr>
        <p:grpSpPr bwMode="auto">
          <a:xfrm>
            <a:off x="357188" y="3500438"/>
            <a:ext cx="6927850" cy="2971800"/>
            <a:chOff x="1152" y="1274"/>
            <a:chExt cx="2765" cy="1900"/>
          </a:xfrm>
        </p:grpSpPr>
        <p:sp>
          <p:nvSpPr>
            <p:cNvPr id="17419" name="Text Box 37"/>
            <p:cNvSpPr txBox="1">
              <a:spLocks noChangeArrowheads="1"/>
            </p:cNvSpPr>
            <p:nvPr/>
          </p:nvSpPr>
          <p:spPr bwMode="gray">
            <a:xfrm>
              <a:off x="1720" y="1274"/>
              <a:ext cx="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endParaRPr lang="ru-RU" altLang="ru-RU" sz="2000" b="1"/>
            </a:p>
          </p:txBody>
        </p:sp>
        <p:sp>
          <p:nvSpPr>
            <p:cNvPr id="17420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17421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7423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7424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7427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7429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7425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93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Накрою сковородку мокрым полотенцем</a:t>
                </a:r>
              </a:p>
            </p:txBody>
          </p:sp>
          <p:sp>
            <p:nvSpPr>
              <p:cNvPr id="17426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7422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7415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Рисунок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928813"/>
            <a:ext cx="9286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AG00315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714625"/>
            <a:ext cx="17859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при разжигании газовой колонки или духовки газовой плиты спичка погасла, не успев воспламенить газ,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8437" name="Group 63"/>
          <p:cNvGrpSpPr>
            <a:grpSpLocks/>
          </p:cNvGrpSpPr>
          <p:nvPr/>
        </p:nvGrpSpPr>
        <p:grpSpPr bwMode="auto">
          <a:xfrm>
            <a:off x="285750" y="4143375"/>
            <a:ext cx="7429500" cy="3143250"/>
            <a:chOff x="1152" y="1164"/>
            <a:chExt cx="2965" cy="2010"/>
          </a:xfrm>
        </p:grpSpPr>
        <p:grpSp>
          <p:nvGrpSpPr>
            <p:cNvPr id="18442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8460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8461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8464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466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8462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38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Перекрою газ и проверю тягу</a:t>
                </a:r>
              </a:p>
            </p:txBody>
          </p:sp>
          <p:sp>
            <p:nvSpPr>
              <p:cNvPr id="18463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8443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8453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8454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8457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459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8455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02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Достану вторую спичку и стану зажигать газ</a:t>
                </a:r>
              </a:p>
            </p:txBody>
          </p:sp>
          <p:sp>
            <p:nvSpPr>
              <p:cNvPr id="1845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8444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8446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8447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8450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452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8448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68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Перекрою газ</a:t>
                </a:r>
              </a:p>
            </p:txBody>
          </p:sp>
          <p:sp>
            <p:nvSpPr>
              <p:cNvPr id="18449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8445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8438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Рисунок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928813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http://s0.tchkcdn.com/g2-rZsBZ8o882zY6ey0M_rOtw/news/640x480/f/0/1/3/8/7/1387/unian_175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64306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при разжигании газовой колонки или духовки газовой плиты спичка погасла, не успев воспламенить газ,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9461" name="Group 63"/>
          <p:cNvGrpSpPr>
            <a:grpSpLocks/>
          </p:cNvGrpSpPr>
          <p:nvPr/>
        </p:nvGrpSpPr>
        <p:grpSpPr bwMode="auto">
          <a:xfrm>
            <a:off x="785813" y="5286375"/>
            <a:ext cx="6715125" cy="2441575"/>
            <a:chOff x="1152" y="1164"/>
            <a:chExt cx="2680" cy="1561"/>
          </a:xfrm>
        </p:grpSpPr>
        <p:grpSp>
          <p:nvGrpSpPr>
            <p:cNvPr id="19465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947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947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947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47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9474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38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Перекрою газ и проверю тягу</a:t>
                </a:r>
              </a:p>
            </p:txBody>
          </p:sp>
          <p:sp>
            <p:nvSpPr>
              <p:cNvPr id="1947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9466" name="Group 39"/>
            <p:cNvGrpSpPr>
              <a:grpSpLocks/>
            </p:cNvGrpSpPr>
            <p:nvPr/>
          </p:nvGrpSpPr>
          <p:grpSpPr bwMode="auto">
            <a:xfrm>
              <a:off x="1209" y="1768"/>
              <a:ext cx="585" cy="338"/>
              <a:chOff x="1209" y="1468"/>
              <a:chExt cx="585" cy="338"/>
            </a:xfrm>
          </p:grpSpPr>
          <p:sp>
            <p:nvSpPr>
              <p:cNvPr id="19470" name="Oval 44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9471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7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lang="ru-RU" altLang="ru-RU" sz="2000" b="1"/>
              </a:p>
            </p:txBody>
          </p:sp>
        </p:grpSp>
        <p:grpSp>
          <p:nvGrpSpPr>
            <p:cNvPr id="19467" name="Group 47"/>
            <p:cNvGrpSpPr>
              <a:grpSpLocks/>
            </p:cNvGrpSpPr>
            <p:nvPr/>
          </p:nvGrpSpPr>
          <p:grpSpPr bwMode="auto">
            <a:xfrm>
              <a:off x="1287" y="2351"/>
              <a:ext cx="507" cy="374"/>
              <a:chOff x="1287" y="1475"/>
              <a:chExt cx="507" cy="374"/>
            </a:xfrm>
          </p:grpSpPr>
          <p:sp>
            <p:nvSpPr>
              <p:cNvPr id="19468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7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 sz="2000" b="1"/>
              </a:p>
            </p:txBody>
          </p:sp>
          <p:sp>
            <p:nvSpPr>
              <p:cNvPr id="19469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7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ru-RU" sz="3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946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http://s0.tchkcdn.com/g2-rZsBZ8o882zY6ey0M_rOtw/news/640x480/f/0/1/3/8/7/1387/unian_175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1456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:\Мои документы\Мои документы разное\Мои рисунки\спички\TY-U02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9129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тебя отрезало огнем в квартире на пятом этаже (телефона нет),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0486" name="Group 63"/>
          <p:cNvGrpSpPr>
            <a:grpSpLocks/>
          </p:cNvGrpSpPr>
          <p:nvPr/>
        </p:nvGrpSpPr>
        <p:grpSpPr bwMode="auto">
          <a:xfrm>
            <a:off x="285750" y="4071938"/>
            <a:ext cx="8858250" cy="3214687"/>
            <a:chOff x="1152" y="1118"/>
            <a:chExt cx="3535" cy="2056"/>
          </a:xfrm>
        </p:grpSpPr>
        <p:grpSp>
          <p:nvGrpSpPr>
            <p:cNvPr id="20504" name="Group 31"/>
            <p:cNvGrpSpPr>
              <a:grpSpLocks/>
            </p:cNvGrpSpPr>
            <p:nvPr/>
          </p:nvGrpSpPr>
          <p:grpSpPr bwMode="auto">
            <a:xfrm>
              <a:off x="1152" y="1118"/>
              <a:ext cx="2908" cy="514"/>
              <a:chOff x="1152" y="1394"/>
              <a:chExt cx="2908" cy="514"/>
            </a:xfrm>
          </p:grpSpPr>
          <p:sp>
            <p:nvSpPr>
              <p:cNvPr id="20522" name="AutoShape 32"/>
              <p:cNvSpPr>
                <a:spLocks noChangeArrowheads="1"/>
              </p:cNvSpPr>
              <p:nvPr/>
            </p:nvSpPr>
            <p:spPr bwMode="gray">
              <a:xfrm>
                <a:off x="1382" y="1394"/>
                <a:ext cx="2678" cy="502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052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052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52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0524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811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Сделаю веревку из скрученных простыней </a:t>
                </a:r>
              </a:p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и буду спускаться вниз</a:t>
                </a:r>
              </a:p>
            </p:txBody>
          </p:sp>
          <p:sp>
            <p:nvSpPr>
              <p:cNvPr id="2052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0505" name="Group 39"/>
            <p:cNvGrpSpPr>
              <a:grpSpLocks/>
            </p:cNvGrpSpPr>
            <p:nvPr/>
          </p:nvGrpSpPr>
          <p:grpSpPr bwMode="auto">
            <a:xfrm>
              <a:off x="1152" y="1740"/>
              <a:ext cx="3535" cy="468"/>
              <a:chOff x="1152" y="1440"/>
              <a:chExt cx="3535" cy="468"/>
            </a:xfrm>
          </p:grpSpPr>
          <p:sp>
            <p:nvSpPr>
              <p:cNvPr id="20515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3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0516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0519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521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0517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458"/>
                <a:ext cx="2967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Мокрыми полотенцами, простынями заткну щели</a:t>
                </a:r>
              </a:p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 в дверном проеме, сократив приток дыма, через окно буду звать на помощь</a:t>
                </a:r>
              </a:p>
            </p:txBody>
          </p:sp>
          <p:sp>
            <p:nvSpPr>
              <p:cNvPr id="20518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0506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050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0509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0512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514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0510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20511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0507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0487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4288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42887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00025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7162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14563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71750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00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10" descr="AG00315_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311400"/>
            <a:ext cx="2936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:\Мои документы\Мои документы разное\Мои рисунки\спички\TY-U02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00250"/>
            <a:ext cx="18446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тебя отрезало огнем в квартире на пятом этаже (телефона нет),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1510" name="Group 63"/>
          <p:cNvGrpSpPr>
            <a:grpSpLocks/>
          </p:cNvGrpSpPr>
          <p:nvPr/>
        </p:nvGrpSpPr>
        <p:grpSpPr bwMode="auto">
          <a:xfrm>
            <a:off x="0" y="4214813"/>
            <a:ext cx="8858250" cy="2435225"/>
            <a:chOff x="1152" y="1192"/>
            <a:chExt cx="3535" cy="1557"/>
          </a:xfrm>
        </p:grpSpPr>
        <p:grpSp>
          <p:nvGrpSpPr>
            <p:cNvPr id="21528" name="Group 31"/>
            <p:cNvGrpSpPr>
              <a:grpSpLocks/>
            </p:cNvGrpSpPr>
            <p:nvPr/>
          </p:nvGrpSpPr>
          <p:grpSpPr bwMode="auto">
            <a:xfrm>
              <a:off x="1209" y="1192"/>
              <a:ext cx="432" cy="404"/>
              <a:chOff x="1209" y="1468"/>
              <a:chExt cx="432" cy="404"/>
            </a:xfrm>
          </p:grpSpPr>
          <p:sp>
            <p:nvSpPr>
              <p:cNvPr id="21540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1541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1529" name="Group 39"/>
            <p:cNvGrpSpPr>
              <a:grpSpLocks/>
            </p:cNvGrpSpPr>
            <p:nvPr/>
          </p:nvGrpSpPr>
          <p:grpSpPr bwMode="auto">
            <a:xfrm>
              <a:off x="1152" y="1740"/>
              <a:ext cx="3535" cy="468"/>
              <a:chOff x="1152" y="1440"/>
              <a:chExt cx="3535" cy="468"/>
            </a:xfrm>
          </p:grpSpPr>
          <p:sp>
            <p:nvSpPr>
              <p:cNvPr id="21533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3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1534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1537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539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1535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458"/>
                <a:ext cx="2967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Мокрыми полотенцами, простынями заткну щели</a:t>
                </a:r>
              </a:p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 в дверном проеме, сократив приток дыма, через окно буду звать на помощь</a:t>
                </a:r>
              </a:p>
            </p:txBody>
          </p:sp>
          <p:sp>
            <p:nvSpPr>
              <p:cNvPr id="2153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1530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21531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1532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pic>
        <p:nvPicPr>
          <p:cNvPr id="21511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4288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42887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00025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7162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14563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3" descr="Рисунок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71750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00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10" descr="AG00315_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311400"/>
            <a:ext cx="2936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782</Words>
  <Application>Microsoft Office PowerPoint</Application>
  <PresentationFormat>Экран (4:3)</PresentationFormat>
  <Paragraphs>150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Cвета Стефанкова</cp:lastModifiedBy>
  <cp:revision>162</cp:revision>
  <dcterms:created xsi:type="dcterms:W3CDTF">2011-07-09T14:43:42Z</dcterms:created>
  <dcterms:modified xsi:type="dcterms:W3CDTF">2021-02-23T02:16:38Z</dcterms:modified>
</cp:coreProperties>
</file>